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43" d="100"/>
          <a:sy n="43" d="100"/>
        </p:scale>
        <p:origin x="-840"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274327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838849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2495370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3885326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3393804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699416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174039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115107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160485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270008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FBE96F7-4BBC-4563-AA19-F4EB2342EBF8}" type="datetimeFigureOut">
              <a:rPr lang="en-IN" smtClean="0"/>
              <a:pPr/>
              <a:t>02-08-2022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2431956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BE96F7-4BBC-4563-AA19-F4EB2342EBF8}" type="datetimeFigureOut">
              <a:rPr lang="en-IN" smtClean="0"/>
              <a:pPr/>
              <a:t>02-08-2022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FA67-C3D0-490B-B101-318549C15054}" type="slidenum">
              <a:rPr lang="en-IN" smtClean="0"/>
              <a:pPr/>
              <a:t>‹#›</a:t>
            </a:fld>
            <a:endParaRPr lang="en-IN"/>
          </a:p>
        </p:txBody>
      </p:sp>
    </p:spTree>
    <p:extLst>
      <p:ext uri="{BB962C8B-B14F-4D97-AF65-F5344CB8AC3E}">
        <p14:creationId xmlns:p14="http://schemas.microsoft.com/office/powerpoint/2010/main" xmlns="" val="3131730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Loops </a:t>
            </a:r>
            <a:endParaRPr lang="en-IN" dirty="0"/>
          </a:p>
        </p:txBody>
      </p:sp>
      <p:pic>
        <p:nvPicPr>
          <p:cNvPr id="3" name="Picture 2"/>
          <p:cNvPicPr>
            <a:picLocks noChangeAspect="1"/>
          </p:cNvPicPr>
          <p:nvPr/>
        </p:nvPicPr>
        <p:blipFill>
          <a:blip r:embed="rId2"/>
          <a:stretch>
            <a:fillRect/>
          </a:stretch>
        </p:blipFill>
        <p:spPr>
          <a:xfrm>
            <a:off x="259644" y="1399823"/>
            <a:ext cx="6604000" cy="5458178"/>
          </a:xfrm>
          <a:prstGeom prst="rect">
            <a:avLst/>
          </a:prstGeom>
        </p:spPr>
      </p:pic>
      <p:pic>
        <p:nvPicPr>
          <p:cNvPr id="4" name="Picture 3"/>
          <p:cNvPicPr>
            <a:picLocks noChangeAspect="1"/>
          </p:cNvPicPr>
          <p:nvPr/>
        </p:nvPicPr>
        <p:blipFill>
          <a:blip r:embed="rId3"/>
          <a:stretch>
            <a:fillRect/>
          </a:stretch>
        </p:blipFill>
        <p:spPr>
          <a:xfrm>
            <a:off x="6999111" y="2192160"/>
            <a:ext cx="4876800" cy="4536017"/>
          </a:xfrm>
          <a:prstGeom prst="rect">
            <a:avLst/>
          </a:prstGeom>
        </p:spPr>
      </p:pic>
    </p:spTree>
    <p:extLst>
      <p:ext uri="{BB962C8B-B14F-4D97-AF65-F5344CB8AC3E}">
        <p14:creationId xmlns:p14="http://schemas.microsoft.com/office/powerpoint/2010/main" xmlns="" val="3666400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6978" y="462843"/>
            <a:ext cx="9144000" cy="766763"/>
          </a:xfrm>
        </p:spPr>
        <p:txBody>
          <a:bodyPr>
            <a:normAutofit fontScale="90000"/>
          </a:bodyPr>
          <a:lstStyle/>
          <a:p>
            <a:r>
              <a:rPr lang="en-IN" dirty="0" smtClean="0"/>
              <a:t>What Are Loops?</a:t>
            </a:r>
            <a:endParaRPr lang="en-IN" dirty="0"/>
          </a:p>
        </p:txBody>
      </p:sp>
      <p:sp>
        <p:nvSpPr>
          <p:cNvPr id="3" name="Subtitle 2"/>
          <p:cNvSpPr>
            <a:spLocks noGrp="1"/>
          </p:cNvSpPr>
          <p:nvPr>
            <p:ph type="subTitle" idx="1"/>
          </p:nvPr>
        </p:nvSpPr>
        <p:spPr>
          <a:xfrm>
            <a:off x="0" y="1377244"/>
            <a:ext cx="12192000" cy="1896534"/>
          </a:xfrm>
        </p:spPr>
        <p:txBody>
          <a:bodyPr/>
          <a:lstStyle/>
          <a:p>
            <a:r>
              <a:rPr lang="en-US" dirty="0" smtClean="0"/>
              <a:t>The loops are needed to execute a block of code many of the times. In this, basically the statements are executed sequentially which means the first statement in a function is executed first than the second statement and so on. The loops are used to execute a single statement or the group of statements multiple times.</a:t>
            </a:r>
          </a:p>
          <a:p>
            <a:endParaRPr lang="en-US" dirty="0" smtClean="0"/>
          </a:p>
          <a:p>
            <a:endParaRPr lang="en-IN" dirty="0"/>
          </a:p>
        </p:txBody>
      </p:sp>
      <p:pic>
        <p:nvPicPr>
          <p:cNvPr id="6" name="Picture 5"/>
          <p:cNvPicPr>
            <a:picLocks noChangeAspect="1"/>
          </p:cNvPicPr>
          <p:nvPr/>
        </p:nvPicPr>
        <p:blipFill>
          <a:blip r:embed="rId2"/>
          <a:stretch>
            <a:fillRect/>
          </a:stretch>
        </p:blipFill>
        <p:spPr>
          <a:xfrm>
            <a:off x="248356" y="2734026"/>
            <a:ext cx="5486399" cy="4123973"/>
          </a:xfrm>
          <a:prstGeom prst="rect">
            <a:avLst/>
          </a:prstGeom>
        </p:spPr>
      </p:pic>
      <p:pic>
        <p:nvPicPr>
          <p:cNvPr id="7" name="Picture 6"/>
          <p:cNvPicPr>
            <a:picLocks noChangeAspect="1"/>
          </p:cNvPicPr>
          <p:nvPr/>
        </p:nvPicPr>
        <p:blipFill>
          <a:blip r:embed="rId3"/>
          <a:stretch>
            <a:fillRect/>
          </a:stretch>
        </p:blipFill>
        <p:spPr>
          <a:xfrm>
            <a:off x="5734755" y="3188850"/>
            <a:ext cx="6457245" cy="3573193"/>
          </a:xfrm>
          <a:prstGeom prst="rect">
            <a:avLst/>
          </a:prstGeom>
        </p:spPr>
      </p:pic>
    </p:spTree>
    <p:extLst>
      <p:ext uri="{BB962C8B-B14F-4D97-AF65-F5344CB8AC3E}">
        <p14:creationId xmlns:p14="http://schemas.microsoft.com/office/powerpoint/2010/main" xmlns="" val="3935695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32177"/>
            <a:ext cx="9144000" cy="1048985"/>
          </a:xfrm>
        </p:spPr>
        <p:txBody>
          <a:bodyPr/>
          <a:lstStyle/>
          <a:p>
            <a:r>
              <a:rPr lang="en-IN" dirty="0" smtClean="0"/>
              <a:t>Types Of Loops </a:t>
            </a:r>
            <a:endParaRPr lang="en-IN" dirty="0"/>
          </a:p>
        </p:txBody>
      </p:sp>
      <p:sp>
        <p:nvSpPr>
          <p:cNvPr id="3" name="Subtitle 2"/>
          <p:cNvSpPr>
            <a:spLocks noGrp="1"/>
          </p:cNvSpPr>
          <p:nvPr>
            <p:ph type="subTitle" idx="1"/>
          </p:nvPr>
        </p:nvSpPr>
        <p:spPr>
          <a:xfrm>
            <a:off x="1524000" y="1907822"/>
            <a:ext cx="9144000" cy="4950178"/>
          </a:xfrm>
        </p:spPr>
        <p:txBody>
          <a:bodyPr>
            <a:normAutofit/>
          </a:bodyPr>
          <a:lstStyle/>
          <a:p>
            <a:pPr marL="342900" indent="-342900" algn="l">
              <a:buFont typeface="Wingdings" panose="05000000000000000000" pitchFamily="2" charset="2"/>
              <a:buChar char="ü"/>
            </a:pPr>
            <a:r>
              <a:rPr lang="en-US" dirty="0" smtClean="0"/>
              <a:t> </a:t>
            </a:r>
            <a:r>
              <a:rPr lang="en-US" b="1" u="sng" dirty="0" smtClean="0"/>
              <a:t>FOR LOOP-</a:t>
            </a:r>
            <a:r>
              <a:rPr lang="en-US" b="1" u="sng" dirty="0"/>
              <a:t> </a:t>
            </a:r>
            <a:r>
              <a:rPr lang="en-US" dirty="0" smtClean="0"/>
              <a:t>The for loop is used as a repetition control statement that allows you to write a loop that will execute a specific number of times. The for loop is used to execute the block of statements again and again till the condition returns false. In for loop, the statement is executed till the Boolean condition is not true, as the condition is true it will terminate the loop. The for loop consists of three parts first is the initialization, second is the condition and third is increment or decrement statement</a:t>
            </a:r>
            <a:r>
              <a:rPr lang="en-US" dirty="0" smtClean="0"/>
              <a:t>.</a:t>
            </a:r>
            <a:endParaRPr lang="en-US" dirty="0" smtClean="0"/>
          </a:p>
        </p:txBody>
      </p:sp>
    </p:spTree>
    <p:extLst>
      <p:ext uri="{BB962C8B-B14F-4D97-AF65-F5344CB8AC3E}">
        <p14:creationId xmlns:p14="http://schemas.microsoft.com/office/powerpoint/2010/main" xmlns="" val="3333338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Types Of Loops </a:t>
            </a:r>
            <a:endParaRPr lang="en-IN" dirty="0"/>
          </a:p>
        </p:txBody>
      </p:sp>
      <p:sp>
        <p:nvSpPr>
          <p:cNvPr id="3" name="Content Placeholder 2"/>
          <p:cNvSpPr>
            <a:spLocks noGrp="1"/>
          </p:cNvSpPr>
          <p:nvPr>
            <p:ph idx="1"/>
          </p:nvPr>
        </p:nvSpPr>
        <p:spPr/>
        <p:txBody>
          <a:bodyPr>
            <a:normAutofit lnSpcReduction="10000"/>
          </a:bodyPr>
          <a:lstStyle/>
          <a:p>
            <a:pPr marL="342900" indent="-342900">
              <a:buFont typeface="Wingdings" panose="05000000000000000000" pitchFamily="2" charset="2"/>
              <a:buChar char="ü"/>
            </a:pPr>
            <a:r>
              <a:rPr lang="en-US" b="1" u="sng" dirty="0" smtClean="0"/>
              <a:t>WHILE LOOP-</a:t>
            </a:r>
            <a:r>
              <a:rPr lang="en-US" dirty="0" smtClean="0"/>
              <a:t>The while loop is basically most basic loop statement, it repeats the statement till the condition is true. In this, there can be a single statement or block of statements and the condition can be any expression and any non zero value is true. It basically targets the statement as long as the given condition is true</a:t>
            </a:r>
            <a:r>
              <a:rPr lang="en-US" b="1" u="sng" dirty="0" smtClean="0"/>
              <a:t>.</a:t>
            </a:r>
          </a:p>
          <a:p>
            <a:pPr marL="342900" indent="-342900">
              <a:buFont typeface="Wingdings" panose="05000000000000000000" pitchFamily="2" charset="2"/>
              <a:buChar char="ü"/>
            </a:pPr>
            <a:r>
              <a:rPr lang="en-US" b="1" u="sng" dirty="0" smtClean="0"/>
              <a:t> DO-WHILE LOOP-</a:t>
            </a:r>
            <a:r>
              <a:rPr lang="en-US" dirty="0" smtClean="0"/>
              <a:t>As you have study about the for loop and while loop in which they test the loop condition at the top of the loop whereas do-while loop check the condition at the bottom of the loop. In do-while loop, the program will execute the body of the loop first and at the end of the loop, the test condition in the while statement is executed; if condition is true then program continues to execute loop body otherwise it will come out of the loop.</a:t>
            </a:r>
            <a:endParaRPr lang="en-IN" dirty="0" smtClean="0"/>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xmlns="" val="4053602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325</Words>
  <Application>Microsoft Office PowerPoint</Application>
  <PresentationFormat>Custom</PresentationFormat>
  <Paragraphs>8</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Loops </vt:lpstr>
      <vt:lpstr>What Are Loops?</vt:lpstr>
      <vt:lpstr>Types Of Loops </vt:lpstr>
      <vt:lpstr>Types Of Loops </vt:lpstr>
      <vt:lpstr>Slide 5</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Loops </dc:title>
  <dc:creator>Hewlett-Packard Company</dc:creator>
  <cp:lastModifiedBy>BCA</cp:lastModifiedBy>
  <cp:revision>2</cp:revision>
  <dcterms:created xsi:type="dcterms:W3CDTF">2022-07-25T05:42:51Z</dcterms:created>
  <dcterms:modified xsi:type="dcterms:W3CDTF">2022-08-02T05:51:01Z</dcterms:modified>
</cp:coreProperties>
</file>